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9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02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04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6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50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81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04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5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48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73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B36E9-F550-42D6-B34E-06712DBE2D6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874E0DB-68C3-4DED-824F-3F7C21503F9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01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9331398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18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Seizures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7284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18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61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Seizures </a:t>
            </a:r>
            <a:r>
              <a:rPr lang="en-US" dirty="0"/>
              <a:t>occur when parts of the brain are affected by sudden, uncontrolled </a:t>
            </a:r>
            <a:r>
              <a:rPr lang="en-US" dirty="0" smtClean="0"/>
              <a:t>activity</a:t>
            </a:r>
          </a:p>
          <a:p>
            <a:endParaRPr lang="en-US" dirty="0"/>
          </a:p>
          <a:p>
            <a:r>
              <a:rPr lang="en-US" dirty="0" smtClean="0"/>
              <a:t>They </a:t>
            </a:r>
            <a:r>
              <a:rPr lang="en-US" dirty="0"/>
              <a:t>are usually short-lasting and can appear in different </a:t>
            </a:r>
            <a:r>
              <a:rPr lang="en-US" dirty="0" smtClean="0"/>
              <a:t>ways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most common is when the entire body of the casualty has uncontrolled jerking movements in the head, the arms, and the </a:t>
            </a:r>
            <a:r>
              <a:rPr lang="en-US" dirty="0" smtClean="0"/>
              <a:t>legs</a:t>
            </a:r>
          </a:p>
          <a:p>
            <a:endParaRPr lang="en-US" dirty="0"/>
          </a:p>
          <a:p>
            <a:r>
              <a:rPr lang="en-US" dirty="0" smtClean="0"/>
              <a:t>Most </a:t>
            </a:r>
            <a:r>
              <a:rPr lang="en-US" dirty="0"/>
              <a:t>people who suffer from seizures take medication on a daily basis to control the condition. </a:t>
            </a:r>
          </a:p>
        </p:txBody>
      </p:sp>
    </p:spTree>
    <p:extLst>
      <p:ext uri="{BB962C8B-B14F-4D97-AF65-F5344CB8AC3E}">
        <p14:creationId xmlns:p14="http://schemas.microsoft.com/office/powerpoint/2010/main" val="24639998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Seizures are normally brief (less than 10 minutes) and will result in little injury to the casualty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seizure that is prolonged or recurring is a serious medical emergency and, if untreated, can result in death. </a:t>
            </a:r>
          </a:p>
        </p:txBody>
      </p:sp>
    </p:spTree>
    <p:extLst>
      <p:ext uri="{BB962C8B-B14F-4D97-AF65-F5344CB8AC3E}">
        <p14:creationId xmlns:p14="http://schemas.microsoft.com/office/powerpoint/2010/main" val="34403292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A seizure </a:t>
            </a:r>
            <a:r>
              <a:rPr lang="en-US" b="1" dirty="0" smtClean="0"/>
              <a:t>can occur</a:t>
            </a: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/>
              <a:t>a person with epilepsy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As </a:t>
            </a:r>
            <a:r>
              <a:rPr lang="en-US" dirty="0"/>
              <a:t>a result of almost any condition affecting the brain, such as head injury, stroke, meningitis, brain </a:t>
            </a:r>
            <a:r>
              <a:rPr lang="en-US" dirty="0" err="1"/>
              <a:t>tumour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/>
              <a:t>association with some poisons and drugs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During </a:t>
            </a:r>
            <a:r>
              <a:rPr lang="en-US" dirty="0"/>
              <a:t>withdrawal from alcohol or other drugs of </a:t>
            </a:r>
            <a:r>
              <a:rPr lang="en-US" dirty="0" smtClean="0"/>
              <a:t>dependence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/>
              <a:t>young children, normally as a result of a high temperature. This is called a febrile convulsion </a:t>
            </a:r>
          </a:p>
        </p:txBody>
      </p:sp>
    </p:spTree>
    <p:extLst>
      <p:ext uri="{BB962C8B-B14F-4D97-AF65-F5344CB8AC3E}">
        <p14:creationId xmlns:p14="http://schemas.microsoft.com/office/powerpoint/2010/main" val="23726298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casualty may go quiet and stare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Loss </a:t>
            </a:r>
            <a:r>
              <a:rPr lang="en-US" dirty="0"/>
              <a:t>of bladder </a:t>
            </a:r>
            <a:r>
              <a:rPr lang="en-US" dirty="0" smtClean="0"/>
              <a:t>control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Jerking </a:t>
            </a:r>
            <a:r>
              <a:rPr lang="en-US" dirty="0"/>
              <a:t>movements of the head, arms, and </a:t>
            </a:r>
            <a:r>
              <a:rPr lang="en-US" dirty="0" smtClean="0"/>
              <a:t>legs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Unusual </a:t>
            </a:r>
            <a:r>
              <a:rPr lang="en-US" dirty="0"/>
              <a:t>breathing </a:t>
            </a:r>
            <a:r>
              <a:rPr lang="en-US" dirty="0" smtClean="0"/>
              <a:t>sounds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Clenched jaw </a:t>
            </a:r>
          </a:p>
          <a:p>
            <a:endParaRPr lang="en-US" dirty="0" smtClean="0"/>
          </a:p>
          <a:p>
            <a:r>
              <a:rPr lang="en-US" dirty="0" smtClean="0"/>
              <a:t>The skin may be warm to the touch in infants and children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Unconsciousness </a:t>
            </a:r>
          </a:p>
          <a:p>
            <a:endParaRPr lang="en-US" dirty="0" smtClean="0"/>
          </a:p>
          <a:p>
            <a:r>
              <a:rPr lang="en-US" dirty="0" smtClean="0"/>
              <a:t>The casualty may be wearing a Medic Alert bracelet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279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Call ambulance</a:t>
            </a:r>
          </a:p>
          <a:p>
            <a:endParaRPr lang="en-US" dirty="0"/>
          </a:p>
          <a:p>
            <a:r>
              <a:rPr lang="en-US" dirty="0" smtClean="0"/>
              <a:t>Protect </a:t>
            </a:r>
            <a:r>
              <a:rPr lang="en-US" dirty="0"/>
              <a:t>the casualty from injury, for example, move furniture away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Do not restrain the casualty or try to stop the seizure. Allow the seizure to run its course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Do not put your fingers or any other objects in the casualty’s mouth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6420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 the </a:t>
            </a:r>
            <a:r>
              <a:rPr lang="en-US" b="1" dirty="0" smtClean="0"/>
              <a:t>seizure stops</a:t>
            </a:r>
            <a:r>
              <a:rPr lang="en-US" dirty="0" smtClean="0"/>
              <a:t>, carry out primary survey </a:t>
            </a:r>
          </a:p>
          <a:p>
            <a:endParaRPr lang="en-US" dirty="0" smtClean="0"/>
          </a:p>
          <a:p>
            <a:r>
              <a:rPr lang="en-US" dirty="0" smtClean="0"/>
              <a:t>If unresponsive and breathing is adequate, place the casualty in a stable side position </a:t>
            </a:r>
          </a:p>
          <a:p>
            <a:endParaRPr lang="en-US" dirty="0" smtClean="0"/>
          </a:p>
          <a:p>
            <a:r>
              <a:rPr lang="en-US" dirty="0" smtClean="0"/>
              <a:t>Carry out secondary assessment and deal with any injuries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Protect the dignity of the casualty by shielding from onlookers </a:t>
            </a:r>
          </a:p>
          <a:p>
            <a:endParaRPr lang="en-US" dirty="0" smtClean="0"/>
          </a:p>
          <a:p>
            <a:r>
              <a:rPr lang="en-US" dirty="0" smtClean="0"/>
              <a:t>Reassure them as they may be confused once the seizure stops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013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of febrile convulsions caused by fever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High </a:t>
            </a:r>
            <a:r>
              <a:rPr lang="en-US" dirty="0"/>
              <a:t>body temperatures in infants and children (usually greater than 38°C) can cause seizures, which is usually caused by </a:t>
            </a:r>
            <a:r>
              <a:rPr lang="en-US" dirty="0" smtClean="0"/>
              <a:t>infections</a:t>
            </a:r>
          </a:p>
          <a:p>
            <a:endParaRPr lang="en-US" dirty="0"/>
          </a:p>
          <a:p>
            <a:r>
              <a:rPr lang="en-US" dirty="0" smtClean="0"/>
              <a:t>Seizures </a:t>
            </a:r>
            <a:r>
              <a:rPr lang="en-US" dirty="0"/>
              <a:t>in infants and children should be treated the same as adults.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Lower </a:t>
            </a:r>
            <a:r>
              <a:rPr lang="en-US" dirty="0"/>
              <a:t>the casualty’s temperature by removing the child’s/infants </a:t>
            </a:r>
            <a:r>
              <a:rPr lang="en-US" dirty="0" smtClean="0"/>
              <a:t>clothing and tepid sponging.</a:t>
            </a:r>
          </a:p>
          <a:p>
            <a:endParaRPr lang="en-US" dirty="0"/>
          </a:p>
          <a:p>
            <a:r>
              <a:rPr lang="en-US" dirty="0" smtClean="0"/>
              <a:t>Beware </a:t>
            </a:r>
            <a:r>
              <a:rPr lang="en-US" dirty="0"/>
              <a:t>of over </a:t>
            </a:r>
            <a:r>
              <a:rPr lang="en-US" dirty="0" smtClean="0"/>
              <a:t>cooling.  Cool </a:t>
            </a:r>
            <a:r>
              <a:rPr lang="en-US" dirty="0"/>
              <a:t>by fanning where possible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0901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of seizures associated with Cardiac arrest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Seizures </a:t>
            </a:r>
            <a:r>
              <a:rPr lang="en-US" dirty="0"/>
              <a:t>are occasionally seen at the start of a cardiac </a:t>
            </a:r>
            <a:r>
              <a:rPr lang="en-US" dirty="0" smtClean="0"/>
              <a:t>arrest</a:t>
            </a:r>
          </a:p>
          <a:p>
            <a:endParaRPr lang="en-US" dirty="0"/>
          </a:p>
          <a:p>
            <a:r>
              <a:rPr lang="en-US" smtClean="0"/>
              <a:t>It </a:t>
            </a:r>
            <a:r>
              <a:rPr lang="en-US" dirty="0"/>
              <a:t>is important to undertake a proper primary assessment and, if breathing is absent, begin CPR immediately. </a:t>
            </a:r>
          </a:p>
        </p:txBody>
      </p:sp>
    </p:spTree>
    <p:extLst>
      <p:ext uri="{BB962C8B-B14F-4D97-AF65-F5344CB8AC3E}">
        <p14:creationId xmlns:p14="http://schemas.microsoft.com/office/powerpoint/2010/main" val="40895883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</TotalTime>
  <Words>451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SECTION 18  Seizures</vt:lpstr>
      <vt:lpstr>Overview</vt:lpstr>
      <vt:lpstr>Overview</vt:lpstr>
      <vt:lpstr>Overview</vt:lpstr>
      <vt:lpstr>Signs and symptoms</vt:lpstr>
      <vt:lpstr>Management</vt:lpstr>
      <vt:lpstr>Management</vt:lpstr>
      <vt:lpstr>Management of febrile convulsions caused by fever</vt:lpstr>
      <vt:lpstr>Management of seizures associated with Cardiac arrest</vt:lpstr>
      <vt:lpstr>END OF SECTION 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Seizures</dc:title>
  <dc:creator>D.r Nic</dc:creator>
  <cp:lastModifiedBy>WILLIAM</cp:lastModifiedBy>
  <cp:revision>7</cp:revision>
  <dcterms:created xsi:type="dcterms:W3CDTF">2016-04-07T05:22:36Z</dcterms:created>
  <dcterms:modified xsi:type="dcterms:W3CDTF">2018-05-12T09:14:42Z</dcterms:modified>
</cp:coreProperties>
</file>